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744490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736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15859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4349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3751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5249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70010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11467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94895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24563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22837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2258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55457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54565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1418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7076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3162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5251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6733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6369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986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3481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Review these slides to study	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6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you want to make a change to these slides, you must make your own copy then you can edit them on your own account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Biomes- Terrestrial(</a:t>
            </a:r>
            <a:r>
              <a:rPr lang="en" sz="1800"/>
              <a:t>any form of this word means land)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Deciduous Forest- Tall Trees that do not lose their leaves- get more rain then grasslands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Rainforest- A large amount of organisms-  Different Layers- Very Wet and Moist- Near the Equator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Grasslands-  Mostly grasses and organisms that don’t need as much water.  They have fertile soil. They get a medium amount of rain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Food Chains- </a:t>
            </a:r>
            <a:r>
              <a:rPr lang="en" sz="1400"/>
              <a:t>The sun’s energy drives all biotic and abiotic(not living) cycles on Earth.  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4174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</a:rPr>
              <a:t>Producers-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An organism that makes it own Energy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Ex.  Plants, algae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-They are first in the Food Chain after the Sun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2896825" y="1135900"/>
            <a:ext cx="2390100" cy="379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/>
              <a:t>Consumers</a:t>
            </a:r>
            <a:r>
              <a:rPr lang="en" b="1"/>
              <a:t>-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Organisms that have to Eat something else to get their Energy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Ex. Animals, us, fish, bears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b="1"/>
              <a:t>Primary Consumer</a:t>
            </a:r>
            <a:r>
              <a:rPr lang="en"/>
              <a:t>- Animals that Eat Plants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b="1"/>
              <a:t>Secondary Consumers</a:t>
            </a:r>
            <a:r>
              <a:rPr lang="en"/>
              <a:t>- Animals that eat other Animals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Tertiary Consumers</a:t>
            </a:r>
            <a:r>
              <a:rPr lang="en"/>
              <a:t>- the 3rd consumer in the line of the Food Chain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5608350" y="1163850"/>
            <a:ext cx="2634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/>
              <a:t>Decomposers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Last in the Food Chain- They break down and Eat Dead Organisms to recycle their energy back into the Environment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Ex. mushrooms(FUNGI), Earthworms, Bacteria, snails, 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5517500" y="3567875"/>
            <a:ext cx="3109800" cy="1306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you take out one thing in an Ecosystem- everything else will be affected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Think about pollution and human effects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Inherited and Learned Traits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inherit traits(characteristics from our parents or grandparents)- sometimes these traits skip generations.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Inherited traits- Traits that we have when we are born- because they are passed down in our genes or DNA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Ex.  Eye Color, Hair Color, cleft chin, rolling our tongue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Learned Traits- traits that we learn after we are born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Ex. language that we speak, love of music, how to play baseball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Single Celled vs Multi-celled Organisms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74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Single Celled Organisms- are made up of just one cell and they perform all the life functions necessary to survive</a:t>
            </a:r>
          </a:p>
          <a:p>
            <a:pPr lvl="0">
              <a:spcBef>
                <a:spcPts val="0"/>
              </a:spcBef>
              <a:buNone/>
            </a:pPr>
            <a:r>
              <a:rPr lang="en" sz="1200"/>
              <a:t>Ex. amoeba, algae, paramecium- So small that you need a microscope to see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Multi-Celled Organisms- organisms that are made up of many cells(have tissues, organs and systems)-  They have SPECIALIZED cells that are required or survival.</a:t>
            </a:r>
          </a:p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9900FF"/>
                </a:solidFill>
              </a:rPr>
              <a:t>CELLS WITHIN AN ORGANISM ARE SO FAR AWAY FROM THE ENVIRONMENT THAT THEY NEED TRANSPORT SYSTEMS</a:t>
            </a:r>
          </a:p>
          <a:p>
            <a:pPr lvl="0">
              <a:spcBef>
                <a:spcPts val="0"/>
              </a:spcBef>
              <a:buNone/>
            </a:pPr>
            <a:r>
              <a:rPr lang="en" sz="1200"/>
              <a:t>Ex. humans, Hydra, plants</a:t>
            </a:r>
            <a:r>
              <a:rPr lang="en"/>
              <a:t>,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9999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Cardiovascular/Circulatory System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65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HEART - BLOOD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Veins</a:t>
            </a:r>
            <a:r>
              <a:rPr lang="en"/>
              <a:t>- Carries Blood TO the heart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Arteries</a:t>
            </a:r>
            <a:r>
              <a:rPr lang="en"/>
              <a:t>- Carries Blood AWAY from the Heart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Capillaries</a:t>
            </a:r>
            <a:r>
              <a:rPr lang="en"/>
              <a:t>- Where the exchange of oxygen, waste, nutrients and Carbon Dioxide occurs, at the ends of the veins and arteries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It pumps blood around the body to carry the gases around the body- Think of the Blood mobile- Red Blood Cells- carries stuff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White Blood Cells- Fights infections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40605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Includes the Nose, Lungs, Diaphragm &amp; Trachea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Brings in Oxygen and Breathes out Carbon Dioxide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Works closely with the Circulatory System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Blood is pumped into the lungs to pick up and drop off the Oxygen and Carbon Dioxide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4769725" y="527900"/>
            <a:ext cx="4123200" cy="48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/>
              <a:t>Respiratory System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Muscular System					Skeletal System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Smooth Muscles- Muscles inside the Organs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Cardiac Muscle- The muscle of the Heart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Skeletal Muscle- Attaches to the skeletal- helps the bones to move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Protects our organs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Gives us Support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Helps us with Movement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Produces Blood Cells- Think of the red jelly in the bone model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Stores Nutrients- think of the milk in your bones to keep you strong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Nervous System					Digestive System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Brain</a:t>
            </a:r>
            <a:r>
              <a:rPr lang="en"/>
              <a:t>- Control Center for the Entire Body- it tells all the other systems to work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Spinal Cord and Nerves</a:t>
            </a:r>
            <a:r>
              <a:rPr lang="en"/>
              <a:t>- Carries messages around the body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Esophogus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Stomach</a:t>
            </a:r>
            <a:r>
              <a:rPr lang="en"/>
              <a:t>- mixes up and breaks down the food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Bile</a:t>
            </a:r>
            <a:r>
              <a:rPr lang="en"/>
              <a:t>- a Chemical that breaks down the food even more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Small Intestine</a:t>
            </a:r>
            <a:r>
              <a:rPr lang="en"/>
              <a:t>- Absorps the nutrients out of the food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Large Intestine</a:t>
            </a:r>
            <a:r>
              <a:rPr lang="en"/>
              <a:t>- Takes the water out of the food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Friction and Mass Affecting Motion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Friction slows down the movement of Object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Friction occurs when things are bumpier or have more texture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Mass in objects make it require more force to START or STOP the movement of objects.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GRAVITY and Potential and Kinetic Energy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Gravity pulls objects towards the Earth.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All objects no matter the mass fall at the same rate, unless Air Resistance gets in the way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Potential Energy- stored Energy-  Objects at a Higher Position or objects with more Mass have more potential Energy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Kinetic Energy is energy in motion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Chemical and Physical Change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Physical Change is the change in size, shape or state of matter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Objects that break, melt, freeze or evaporate show physical changes, 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Ex. water boiling, salt and water mixing, glass breaking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65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Chemical Changes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Changes that change the molecules inside the object- something new is created- it can’t go back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Signs a chemical change occured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 Heat or light is produced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Gas is formed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Temperature changed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Color Changed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Ex. any being burnt, baking a cake, baking soda and vinegar mixing, milk spoiling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Clouds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2497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sz="1200"/>
              <a:t>Cumulus Clouds are for fair weather- Temperature doesn’t matter because these clouds can show up at all times of the year.  Cumulus Clouds show up when there is high Pressure- High Pressure equal high high happy weather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2" name="Shape 62" descr="Cloud - Wikimedia Common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175" y="1240724"/>
            <a:ext cx="1821350" cy="1366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/>
        </p:nvSpPr>
        <p:spPr>
          <a:xfrm>
            <a:off x="2393650" y="1240725"/>
            <a:ext cx="1705200" cy="336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Stratus clouds are low and gray and cover a lot of the sky.  They signal drizzly rainy weather- They occur when it is low pressure</a:t>
            </a:r>
          </a:p>
        </p:txBody>
      </p:sp>
      <p:pic>
        <p:nvPicPr>
          <p:cNvPr id="64" name="Shape 64" descr="File:Stratus cloud.jpg - Wikimedia Commons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38075" y="1317600"/>
            <a:ext cx="1616326" cy="1212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 descr="File:Cirrus over Warsaw, June 26, 2005.jpg - Wikimedia Commons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77025" y="1358957"/>
            <a:ext cx="1506073" cy="112955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/>
          <p:nvPr/>
        </p:nvSpPr>
        <p:spPr>
          <a:xfrm>
            <a:off x="4238600" y="1282650"/>
            <a:ext cx="1705200" cy="32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Cirrus Clouds are high level clouds- They are thin and wispy,  a Warm front might be coming through</a:t>
            </a:r>
          </a:p>
        </p:txBody>
      </p:sp>
      <p:pic>
        <p:nvPicPr>
          <p:cNvPr id="67" name="Shape 67" descr="Free photo: Cloud, Cumulonimbus, Sky, Time - Free Image on Pixabay ...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083550" y="1272187"/>
            <a:ext cx="2316576" cy="130307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6048625" y="1205775"/>
            <a:ext cx="2466900" cy="33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Cumulonimbus Clouds are a tall tower of clouds that indicate Bad Weather and that storms are approaching- anything in Nimbus looks for stormy or bad weather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Graphs and Motion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can measure motion of an object based on the distance it travels in a certain amount of time.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Do speed equals distance divided by time.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Be prepared to do a math problem on the EOG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Distance / time</a:t>
            </a:r>
          </a:p>
        </p:txBody>
      </p:sp>
      <p:pic>
        <p:nvPicPr>
          <p:cNvPr id="191" name="Shape 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5800" y="1294873"/>
            <a:ext cx="3999900" cy="2999925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Shape 192"/>
          <p:cNvSpPr txBox="1"/>
          <p:nvPr/>
        </p:nvSpPr>
        <p:spPr>
          <a:xfrm>
            <a:off x="744375" y="4196850"/>
            <a:ext cx="6303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 not forget to highlight and really pay attention to the time word on the x axis and the distance word on the y axis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Weight of an object is the sum of its parts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you have 10 grams of liquid and you add 3 grams of salt and 3 grams of fruit powder.  Just add the totals  to get 16.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Be ready for a problem on the EOG where you have to add up the numbers to get the total.  It is not a trick question, it is just that obvious.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06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Low Pressure and High Pressure do not indicate temperatures- they can occur any time of the year.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708950"/>
            <a:ext cx="8520600" cy="285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High Pressure means- High High- Happy Happy- Happy Weather-  Fair Weather  High Pressure means all the air is pushed down towards the Earth and there is no moisture up in the cloud area to make bad Weather.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Low Pressure- Low-Bad Weather- Rainy Clouds-  All the air is taken up to the clouds and it carries moisture and rain with it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HIGH PRESSURE ALWAYS MOVES TO LOW PRESSURE IF YOU ARE GIVEN A WEATHER MAP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HEAT ENERGY IS TRANSFERED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0820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CONDUCTION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Heat energy is transfered by touching. 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Ex. pan on a stove, metal touching or conducting energy-  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2645250" y="1226750"/>
            <a:ext cx="2585700" cy="329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/>
              <a:t>CONVECTION</a:t>
            </a:r>
          </a:p>
          <a:p>
            <a:pPr lvl="0">
              <a:spcBef>
                <a:spcPts val="0"/>
              </a:spcBef>
              <a:buNone/>
            </a:pPr>
            <a:endParaRPr sz="1800" b="1"/>
          </a:p>
          <a:p>
            <a:pPr lvl="0">
              <a:spcBef>
                <a:spcPts val="0"/>
              </a:spcBef>
              <a:buNone/>
            </a:pPr>
            <a:r>
              <a:rPr lang="en" sz="1800" b="1"/>
              <a:t>Hot goes up and cold comes down- this works in the air and in water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5580375" y="1268675"/>
            <a:ext cx="2690700" cy="334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RADIATION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The sun radiates Heat-  Radiant Heat moves in all directions- heats things evenly.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Ex. campfire, sun, lightbulbs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2652225" y="3218450"/>
            <a:ext cx="6180000" cy="139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Don’t forget- Metal, copper especially are good conductors(heat is transfered or moved really well)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Styrofoam, rubber, plastic, wood these are poor conductors- they stop Heat from traveling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Warmer objects give heat to the cooler objects.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Global and Local Winds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64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/>
              <a:t>Prevailing Westerlies Move from West to East across the US- bringing Weather with them</a:t>
            </a:r>
          </a:p>
          <a:p>
            <a:pPr lvl="0">
              <a:spcBef>
                <a:spcPts val="0"/>
              </a:spcBef>
              <a:buNone/>
            </a:pPr>
            <a:r>
              <a:rPr lang="en" sz="1200"/>
              <a:t>Jet Streams are a current of Air traveling above the US moving West to East- The Jet Stream can bend south bringing cold air with it, or it can bend North bringing Warm air with it.</a:t>
            </a:r>
          </a:p>
          <a:p>
            <a:pPr lvl="0">
              <a:spcBef>
                <a:spcPts val="0"/>
              </a:spcBef>
              <a:buNone/>
            </a:pPr>
            <a:r>
              <a:rPr lang="en" sz="1200"/>
              <a:t>Trade Winds are South of the US- probably not the correct answer- unless it is about EL Nino- which brings stormy Wet weather to the West Coast and Mexico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Land Breezes- occur at night time or when the land is colder than the Ocean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Sea Breezes- occur during the daytime when the land is hotter than the Ocean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Breezes and Winds occur because of the Uneven heating of the Earth(convection)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COLD FRONTS- COME IN ANGRY AND CAUSE STORMS 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WARM FRONTS COME IN GENTLY &amp; CAUSE WARMER AND POSSIBLY RAINY WEATHER TO COME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Water Cycle- </a:t>
            </a:r>
            <a:r>
              <a:rPr lang="en">
                <a:highlight>
                  <a:srgbClr val="FFFF00"/>
                </a:highlight>
              </a:rPr>
              <a:t>the Sun Drives the Water Cycle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 b="1"/>
              <a:t>Evaporation</a:t>
            </a:r>
            <a:r>
              <a:rPr lang="en" sz="1200"/>
              <a:t>- Goes up, water turns into a gas- water vapor as it is heated up- </a:t>
            </a:r>
            <a:r>
              <a:rPr lang="en" sz="1200" b="1">
                <a:solidFill>
                  <a:srgbClr val="FF0000"/>
                </a:solidFill>
              </a:rPr>
              <a:t>water from a puddle is evaporated. The larger the surface that is exposed to the sun the more water will be evaporated</a:t>
            </a:r>
          </a:p>
          <a:p>
            <a:pPr lvl="0">
              <a:spcBef>
                <a:spcPts val="0"/>
              </a:spcBef>
              <a:buNone/>
            </a:pPr>
            <a:r>
              <a:rPr lang="en" sz="1200" b="1"/>
              <a:t>Transpiration</a:t>
            </a:r>
            <a:r>
              <a:rPr lang="en" sz="1200"/>
              <a:t>- When Water is Evaporated out of the leaves of a plant</a:t>
            </a:r>
          </a:p>
          <a:p>
            <a:pPr lvl="0">
              <a:spcBef>
                <a:spcPts val="0"/>
              </a:spcBef>
              <a:buNone/>
            </a:pPr>
            <a:r>
              <a:rPr lang="en" sz="1200" b="1"/>
              <a:t>Condensation</a:t>
            </a:r>
            <a:r>
              <a:rPr lang="en" sz="1200"/>
              <a:t>- When the upper atmosphere Cools the vapor/gas turns back into water in the Clouds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0000FF"/>
                </a:solidFill>
              </a:rPr>
              <a:t>Evaporation and Condensation occur when Heat Energy is changed</a:t>
            </a:r>
          </a:p>
          <a:p>
            <a:pPr lvl="0">
              <a:spcBef>
                <a:spcPts val="0"/>
              </a:spcBef>
              <a:buNone/>
            </a:pPr>
            <a:r>
              <a:rPr lang="en" sz="1200" b="1"/>
              <a:t>Precipitation</a:t>
            </a:r>
            <a:r>
              <a:rPr lang="en" sz="1200"/>
              <a:t>- always comes down to the Earth- the clouds can’t hold the moisture anymore so it rains, snow, hails or sleets- Hail is when the precipitation bounces up and down and gets layers- sleet is when it is not quite frozen yet</a:t>
            </a:r>
          </a:p>
          <a:p>
            <a:pPr lvl="0">
              <a:spcBef>
                <a:spcPts val="0"/>
              </a:spcBef>
              <a:buNone/>
            </a:pPr>
            <a:r>
              <a:rPr lang="en" sz="1200" b="1"/>
              <a:t>Run-off</a:t>
            </a:r>
            <a:r>
              <a:rPr lang="en" sz="1200"/>
              <a:t> is when the ground can not absorb the water so the water runs off somewhere else</a:t>
            </a:r>
          </a:p>
          <a:p>
            <a:pPr lvl="0">
              <a:spcBef>
                <a:spcPts val="0"/>
              </a:spcBef>
              <a:buNone/>
            </a:pPr>
            <a:r>
              <a:rPr lang="en" sz="1200"/>
              <a:t>Remember there is ground water running under our ground that carries rivers of water to rivers and the Ocean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the Earth affects Weather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8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/>
              <a:t>The Earth is tilted on its Axis- Which Causes the Sun to Heat the Earth in different ways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The tilt causes Seasons around the World- t</a:t>
            </a:r>
            <a:r>
              <a:rPr lang="en" sz="1400" b="1">
                <a:solidFill>
                  <a:srgbClr val="980000"/>
                </a:solidFill>
              </a:rPr>
              <a:t>he Northern and Southern Hemisphere have different Seasons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The Equator gets direct Heat so it is hotter closer to the Equator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Places further away from the Equator get indirect Heat so they are not as Warm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When the Earth is rotated away from the Sun it is Night, When it is rotated towards the Sun it is Day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It is takes 365 ¼ days to revolve around the Sun,  It takes 24 hours for the Earth to Rotate</a:t>
            </a:r>
          </a:p>
          <a:p>
            <a:pPr lvl="0">
              <a:spcBef>
                <a:spcPts val="0"/>
              </a:spcBef>
              <a:buNone/>
            </a:pPr>
            <a:r>
              <a:rPr lang="en" sz="1400" b="1">
                <a:solidFill>
                  <a:srgbClr val="9900FF"/>
                </a:solidFill>
              </a:rPr>
              <a:t>Weather</a:t>
            </a:r>
            <a:r>
              <a:rPr lang="en" sz="1400"/>
              <a:t> changes day to day- Wind Speed(anemometer), precipitation(rain guage) temperature(thermometer) and air pressure(barometer)  </a:t>
            </a:r>
            <a:r>
              <a:rPr lang="en" sz="1400" b="1">
                <a:solidFill>
                  <a:srgbClr val="FF00FF"/>
                </a:solidFill>
              </a:rPr>
              <a:t>Climate</a:t>
            </a:r>
            <a:r>
              <a:rPr lang="en" sz="1400"/>
              <a:t> are weather patterns over a long period of time)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Gulf Stream and Hurricanes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</a:t>
            </a:r>
            <a:r>
              <a:rPr lang="en" b="1"/>
              <a:t>Gulf Stream</a:t>
            </a:r>
            <a:r>
              <a:rPr lang="en"/>
              <a:t> is a warm river of water in the Ocean that Comes from near the Equator up our coast by Florida.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It brings warm water up our coast which warms the air and warms our coast,</a:t>
            </a:r>
            <a:r>
              <a:rPr lang="en">
                <a:solidFill>
                  <a:srgbClr val="0000FF"/>
                </a:solidFill>
              </a:rPr>
              <a:t> IT MAKES THE WEATHER NEAR THE COAST NOT AS HOT AND NOT AS COLD- MORE MODERATE TEMPERATURE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Hurricanes</a:t>
            </a:r>
            <a:r>
              <a:rPr lang="en"/>
              <a:t> form over the Water and come most often during the months that the Ocean is the warmest- August through October-  Because lots of the Ocean is evaporated into the Air to create lots of Moisture to give the Hurricanes.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Biomes- Aquatic(water)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Oceans- Most varied amount of Biotic Life(any living organism)- Oceans take up over 75% of the Earth--  Saltwater- Plankton is a producer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Rivers/Lakes/Ponds- Freshwater-  Standing Water- Lakes and Ponds- need algae(single celled organism that provides a lot of the Oxygen for us in the world)- rivers/moving water grab oxygen from the air as it moves so it doesn’t have as much algae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Estuaries/Salt Marshes-  a mix of fresh and saltwater- it is where the rivers dump into the Oceans-  a lot of young organisms live there to mature.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1925</Words>
  <Application>Microsoft Office PowerPoint</Application>
  <PresentationFormat>On-screen Show (16:9)</PresentationFormat>
  <Paragraphs>183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Arial</vt:lpstr>
      <vt:lpstr>simple-light-2</vt:lpstr>
      <vt:lpstr>Review these slides to study </vt:lpstr>
      <vt:lpstr>Clouds</vt:lpstr>
      <vt:lpstr>Low Pressure and High Pressure do not indicate temperatures- they can occur any time of the year.</vt:lpstr>
      <vt:lpstr>HOW HEAT ENERGY IS TRANSFERED</vt:lpstr>
      <vt:lpstr>Global and Local Winds</vt:lpstr>
      <vt:lpstr>Water Cycle- the Sun Drives the Water Cycle</vt:lpstr>
      <vt:lpstr>How the Earth affects Weather</vt:lpstr>
      <vt:lpstr>Gulf Stream and Hurricanes</vt:lpstr>
      <vt:lpstr>Biomes- Aquatic(water)</vt:lpstr>
      <vt:lpstr>Biomes- Terrestrial(any form of this word means land)</vt:lpstr>
      <vt:lpstr>Food Chains- The sun’s energy drives all biotic and abiotic(not living) cycles on Earth.  </vt:lpstr>
      <vt:lpstr>Inherited and Learned Traits</vt:lpstr>
      <vt:lpstr>Single Celled vs Multi-celled Organisms</vt:lpstr>
      <vt:lpstr>Cardiovascular/Circulatory System</vt:lpstr>
      <vt:lpstr>Muscular System     Skeletal System</vt:lpstr>
      <vt:lpstr>Nervous System     Digestive System</vt:lpstr>
      <vt:lpstr>Friction and Mass Affecting Motion</vt:lpstr>
      <vt:lpstr>GRAVITY and Potential and Kinetic Energy</vt:lpstr>
      <vt:lpstr>Chemical and Physical Change</vt:lpstr>
      <vt:lpstr>Graphs and Motion</vt:lpstr>
      <vt:lpstr>The Weight of an object is the sum of its parts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these slides to study </dc:title>
  <dc:creator>Reggie Cahoon</dc:creator>
  <cp:lastModifiedBy>Reggie Cahoon</cp:lastModifiedBy>
  <cp:revision>1</cp:revision>
  <dcterms:modified xsi:type="dcterms:W3CDTF">2017-06-23T15:40:33Z</dcterms:modified>
</cp:coreProperties>
</file>